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wdp" ContentType="image/vnd.ms-photo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60" r:id="rId5"/>
    <p:sldId id="259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3"/>
  </p:normalViewPr>
  <p:slideViewPr>
    <p:cSldViewPr snapToGrid="0" snapToObjects="1">
      <p:cViewPr varScale="1">
        <p:scale>
          <a:sx n="90" d="100"/>
          <a:sy n="90" d="100"/>
        </p:scale>
        <p:origin x="89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hdphoto1.wdp>
</file>

<file path=ppt/media/image1.jpeg>
</file>

<file path=ppt/media/image2.png>
</file>

<file path=ppt/media/image3.tiff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EF9CD3-77F4-594D-94E5-9B0BC62F8672}" type="datetimeFigureOut">
              <a:rPr lang="en-US" smtClean="0"/>
              <a:t>11/16/16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8269B7-B92C-D24C-A737-0AF8260F10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5676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88269B7-B92C-D24C-A737-0AF8260F10F1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136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11/16/16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theme" Target="../theme/theme1.xml"/><Relationship Id="rId19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11/16/16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mailto:michael5486@gwu.edu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Automated Transport Vehicle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MICHAEL ESPOSITO</a:t>
            </a:r>
            <a:endParaRPr lang="en-US" dirty="0"/>
          </a:p>
          <a:p>
            <a:r>
              <a:rPr lang="en-US" dirty="0"/>
              <a:t>B.S., COMPUTER SCIENCE</a:t>
            </a:r>
            <a:endParaRPr lang="en-US" dirty="0"/>
          </a:p>
          <a:p>
            <a:r>
              <a:rPr lang="en-US" dirty="0"/>
              <a:t>EMAIL: </a:t>
            </a:r>
            <a:r>
              <a:rPr lang="en-US" u="sng" dirty="0">
                <a:hlinkClick r:id="rId2"/>
              </a:rPr>
              <a:t>MICHAEL5486@GWU.EDU</a:t>
            </a:r>
            <a:endParaRPr lang="en-US" dirty="0"/>
          </a:p>
          <a:p>
            <a:r>
              <a:rPr lang="en-US" dirty="0"/>
              <a:t>CELL: (908) 418-1063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471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ATV Project Goals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Help disabled individuals carry heavy objects up to 20 pounds</a:t>
            </a:r>
          </a:p>
          <a:p>
            <a:r>
              <a:rPr lang="en-US" dirty="0" smtClean="0"/>
              <a:t>Require little user intervention, fully autonomous navigation</a:t>
            </a:r>
          </a:p>
          <a:p>
            <a:r>
              <a:rPr lang="en-US" dirty="0" smtClean="0"/>
              <a:t>Avoid obstacles</a:t>
            </a:r>
          </a:p>
          <a:p>
            <a:r>
              <a:rPr lang="en-US" dirty="0" smtClean="0"/>
              <a:t>Utilizes three main components</a:t>
            </a:r>
          </a:p>
        </p:txBody>
      </p:sp>
    </p:spTree>
    <p:extLst>
      <p:ext uri="{BB962C8B-B14F-4D97-AF65-F5344CB8AC3E}">
        <p14:creationId xmlns:p14="http://schemas.microsoft.com/office/powerpoint/2010/main" val="111749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Main Project Components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14375" y="2249487"/>
            <a:ext cx="6043614" cy="3541714"/>
          </a:xfrm>
        </p:spPr>
        <p:txBody>
          <a:bodyPr/>
          <a:lstStyle/>
          <a:p>
            <a:r>
              <a:rPr lang="en-US" dirty="0" smtClean="0"/>
              <a:t>Cargo area</a:t>
            </a:r>
          </a:p>
          <a:p>
            <a:r>
              <a:rPr lang="en-US" dirty="0" smtClean="0"/>
              <a:t>Robot chassis, motor and movement control system</a:t>
            </a:r>
          </a:p>
          <a:p>
            <a:r>
              <a:rPr lang="en-US" dirty="0" smtClean="0"/>
              <a:t>RGB and Infrared cameras for user/object detection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00925" y="618518"/>
            <a:ext cx="3900487" cy="6052480"/>
          </a:xfrm>
          <a:prstGeom prst="rect">
            <a:avLst/>
          </a:prstGeom>
          <a:effectLst>
            <a:glow rad="228600">
              <a:schemeClr val="accent4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1073589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Cargo Area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Consists of a motorized </a:t>
            </a:r>
            <a:r>
              <a:rPr lang="en-US" dirty="0"/>
              <a:t>door, one button to open and </a:t>
            </a:r>
            <a:r>
              <a:rPr lang="en-US" dirty="0" smtClean="0"/>
              <a:t>close</a:t>
            </a:r>
          </a:p>
          <a:p>
            <a:r>
              <a:rPr lang="en-US" dirty="0" smtClean="0"/>
              <a:t>Must close slowly to prevent injury to the user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8426" t="14375" r="4074" b="24166"/>
          <a:stretch/>
        </p:blipFill>
        <p:spPr>
          <a:xfrm>
            <a:off x="7455437" y="2943225"/>
            <a:ext cx="3591974" cy="3363912"/>
          </a:xfrm>
          <a:prstGeom prst="rect">
            <a:avLst/>
          </a:prstGeom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2022853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Chassis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Mechanical construction provides multi-terrain capabilities, ability to carry heavy loads</a:t>
            </a:r>
          </a:p>
          <a:p>
            <a:r>
              <a:rPr lang="en-US" dirty="0" smtClean="0"/>
              <a:t>Basic water-resistance and remain undamaged from expected forces and wear and tear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7400" b="90000" l="0" r="996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606800" y="3409949"/>
            <a:ext cx="3536950" cy="3536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56126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18493"/>
            <a:ext cx="9905998" cy="1478570"/>
          </a:xfrm>
        </p:spPr>
        <p:txBody>
          <a:bodyPr/>
          <a:lstStyle/>
          <a:p>
            <a:r>
              <a:rPr lang="en-US" dirty="0" smtClean="0"/>
              <a:t>User/Object Detection </a:t>
            </a:r>
            <a:br>
              <a:rPr lang="en-US" dirty="0" smtClean="0"/>
            </a:br>
            <a:r>
              <a:rPr lang="en-US" dirty="0" smtClean="0"/>
              <a:t>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0" y="1757362"/>
            <a:ext cx="9905999" cy="4986337"/>
          </a:xfrm>
        </p:spPr>
        <p:txBody>
          <a:bodyPr>
            <a:normAutofit/>
          </a:bodyPr>
          <a:lstStyle/>
          <a:p>
            <a:r>
              <a:rPr lang="en-US" sz="2800" dirty="0" smtClean="0"/>
              <a:t>Hardware – Intel RealSense R200, UP Board</a:t>
            </a:r>
          </a:p>
          <a:p>
            <a:pPr lvl="1"/>
            <a:r>
              <a:rPr lang="en-US" sz="2400" dirty="0" smtClean="0"/>
              <a:t>RealSense R200 </a:t>
            </a:r>
          </a:p>
          <a:p>
            <a:pPr lvl="2"/>
            <a:r>
              <a:rPr lang="en-US" sz="2000" dirty="0" smtClean="0"/>
              <a:t>RGB camera</a:t>
            </a:r>
          </a:p>
          <a:p>
            <a:pPr lvl="2"/>
            <a:r>
              <a:rPr lang="en-US" sz="2000" dirty="0" smtClean="0"/>
              <a:t>stereoscopic IR for depth</a:t>
            </a:r>
          </a:p>
          <a:p>
            <a:pPr lvl="1"/>
            <a:r>
              <a:rPr lang="en-US" sz="2400" dirty="0" smtClean="0"/>
              <a:t>UP Board</a:t>
            </a:r>
          </a:p>
          <a:p>
            <a:pPr lvl="2"/>
            <a:r>
              <a:rPr lang="en-US" sz="2000" dirty="0" smtClean="0"/>
              <a:t>Small board</a:t>
            </a:r>
          </a:p>
          <a:p>
            <a:pPr lvl="2"/>
            <a:r>
              <a:rPr lang="en-US" sz="2000" dirty="0" smtClean="0"/>
              <a:t>runs full Linux/Windows distros</a:t>
            </a:r>
          </a:p>
          <a:p>
            <a:pPr lvl="2"/>
            <a:r>
              <a:rPr lang="en-US" sz="2000" dirty="0" smtClean="0"/>
              <a:t>GPIO, USB pins for interaction with motors and other hardware components</a:t>
            </a:r>
          </a:p>
          <a:p>
            <a:pPr lvl="2"/>
            <a:r>
              <a:rPr lang="en-US" sz="2000" dirty="0" smtClean="0"/>
              <a:t>More RAM allows for computationally-expensive image analysis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72225" y="418493"/>
            <a:ext cx="5643563" cy="1372059"/>
          </a:xfrm>
          <a:prstGeom prst="rect">
            <a:avLst/>
          </a:prstGeom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41998" y="2100262"/>
            <a:ext cx="4260054" cy="2840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2711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User/Object Detection </a:t>
            </a:r>
            <a:br>
              <a:rPr lang="en-US" dirty="0"/>
            </a:br>
            <a:r>
              <a:rPr lang="en-US" dirty="0"/>
              <a:t>System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41412" y="2097088"/>
            <a:ext cx="9905999" cy="4232275"/>
          </a:xfrm>
        </p:spPr>
        <p:txBody>
          <a:bodyPr/>
          <a:lstStyle/>
          <a:p>
            <a:r>
              <a:rPr lang="en-US" dirty="0" smtClean="0"/>
              <a:t>Software – Ubuntu, </a:t>
            </a:r>
            <a:r>
              <a:rPr lang="en-US" dirty="0" err="1" smtClean="0"/>
              <a:t>librealsense</a:t>
            </a:r>
            <a:r>
              <a:rPr lang="en-US" dirty="0" smtClean="0"/>
              <a:t>, ROS</a:t>
            </a:r>
          </a:p>
          <a:p>
            <a:pPr lvl="1"/>
            <a:r>
              <a:rPr lang="en-US" dirty="0" smtClean="0"/>
              <a:t>Ubuntu – integrates the RealSense Camera, </a:t>
            </a:r>
            <a:r>
              <a:rPr lang="en-US" dirty="0" err="1" smtClean="0"/>
              <a:t>Input/Output</a:t>
            </a:r>
            <a:r>
              <a:rPr lang="en-US" dirty="0" smtClean="0"/>
              <a:t> Ports, and algorithmic components</a:t>
            </a:r>
          </a:p>
          <a:p>
            <a:pPr lvl="1"/>
            <a:r>
              <a:rPr lang="en-US" dirty="0" err="1" smtClean="0"/>
              <a:t>Librealsense</a:t>
            </a:r>
            <a:r>
              <a:rPr lang="en-US" dirty="0" smtClean="0"/>
              <a:t> – open source library for using RealSense on Linux</a:t>
            </a:r>
          </a:p>
          <a:p>
            <a:pPr lvl="1"/>
            <a:r>
              <a:rPr lang="en-US" dirty="0" smtClean="0"/>
              <a:t>ROS (Robot Operating System) – separates and integrates modular components of vision analysis, object avoidance algorithms, and motor control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10462" y="400050"/>
            <a:ext cx="1419225" cy="1419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69438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4263" y="232755"/>
            <a:ext cx="9905998" cy="1478570"/>
          </a:xfrm>
        </p:spPr>
        <p:txBody>
          <a:bodyPr/>
          <a:lstStyle/>
          <a:p>
            <a:r>
              <a:rPr lang="en-US" dirty="0" smtClean="0"/>
              <a:t>How Are the Pieces Integrated?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0063" y="1711324"/>
            <a:ext cx="6072189" cy="4475163"/>
          </a:xfrm>
        </p:spPr>
        <p:txBody>
          <a:bodyPr>
            <a:normAutofit/>
          </a:bodyPr>
          <a:lstStyle/>
          <a:p>
            <a:r>
              <a:rPr lang="en-US" dirty="0" smtClean="0"/>
              <a:t>User detection + obstacle detection are simultaneously running processes</a:t>
            </a:r>
          </a:p>
          <a:p>
            <a:r>
              <a:rPr lang="en-US" dirty="0" smtClean="0"/>
              <a:t>Robot switches between the two processes for motor control</a:t>
            </a:r>
          </a:p>
          <a:p>
            <a:pPr lvl="1"/>
            <a:r>
              <a:rPr lang="en-US" dirty="0" smtClean="0"/>
              <a:t>Depends upon whether or not the user is in robot’s field of view</a:t>
            </a:r>
          </a:p>
          <a:p>
            <a:r>
              <a:rPr lang="en-US" dirty="0" smtClean="0"/>
              <a:t>ROS will help to manage the different sub-processes that will need to communicate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3988" y="1482726"/>
            <a:ext cx="5329475" cy="4875212"/>
          </a:xfrm>
          <a:prstGeom prst="rect">
            <a:avLst/>
          </a:prstGeom>
          <a:effectLst>
            <a:glow rad="139700">
              <a:schemeClr val="accent4">
                <a:satMod val="175000"/>
                <a:alpha val="40000"/>
              </a:schemeClr>
            </a:glow>
          </a:effectLst>
        </p:spPr>
      </p:pic>
    </p:spTree>
    <p:extLst>
      <p:ext uri="{BB962C8B-B14F-4D97-AF65-F5344CB8AC3E}">
        <p14:creationId xmlns:p14="http://schemas.microsoft.com/office/powerpoint/2010/main" val="1894729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49751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231</TotalTime>
  <Words>266</Words>
  <Application>Microsoft Macintosh PowerPoint</Application>
  <PresentationFormat>Widescreen</PresentationFormat>
  <Paragraphs>42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Calibri</vt:lpstr>
      <vt:lpstr>Trebuchet MS</vt:lpstr>
      <vt:lpstr>Tw Cen MT</vt:lpstr>
      <vt:lpstr>Arial</vt:lpstr>
      <vt:lpstr>Circuit</vt:lpstr>
      <vt:lpstr>Automated Transport Vehicle</vt:lpstr>
      <vt:lpstr>ATV Project Goals</vt:lpstr>
      <vt:lpstr>Main Project Components</vt:lpstr>
      <vt:lpstr>Cargo Area</vt:lpstr>
      <vt:lpstr>Chassis</vt:lpstr>
      <vt:lpstr>User/Object Detection  System</vt:lpstr>
      <vt:lpstr>User/Object Detection  System</vt:lpstr>
      <vt:lpstr>How Are the Pieces Integrated?</vt:lpstr>
      <vt:lpstr>Any 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Automated Transport Vehicle</dc:title>
  <dc:creator>Esposito, Michael Alexander</dc:creator>
  <cp:lastModifiedBy>Esposito, Michael Alexander</cp:lastModifiedBy>
  <cp:revision>35</cp:revision>
  <dcterms:created xsi:type="dcterms:W3CDTF">2016-11-16T18:38:20Z</dcterms:created>
  <dcterms:modified xsi:type="dcterms:W3CDTF">2016-11-16T22:29:32Z</dcterms:modified>
</cp:coreProperties>
</file>

<file path=docProps/thumbnail.jpeg>
</file>